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965201"/>
            <a:ext cx="9703545" cy="3329580"/>
          </a:xfrm>
        </p:spPr>
        <p:txBody>
          <a:bodyPr/>
          <a:lstStyle/>
          <a:p>
            <a:pPr algn="ctr"/>
            <a:r>
              <a:rPr lang="en-US" sz="4000" i="1" dirty="0" smtClean="0"/>
              <a:t>Rutgers Bootcamp </a:t>
            </a:r>
            <a:br>
              <a:rPr lang="en-US" sz="4000" i="1" dirty="0" smtClean="0"/>
            </a:br>
            <a:r>
              <a:rPr lang="en-US" sz="4000" i="1" dirty="0" smtClean="0"/>
              <a:t>&lt;section&gt;</a:t>
            </a:r>
            <a:endParaRPr lang="en-US" sz="32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398562"/>
            <a:ext cx="9703544" cy="861420"/>
          </a:xfrm>
        </p:spPr>
        <p:txBody>
          <a:bodyPr/>
          <a:lstStyle/>
          <a:p>
            <a:pPr algn="ctr"/>
            <a:r>
              <a:rPr lang="en-US" i="1" dirty="0" smtClean="0"/>
              <a:t>Group: </a:t>
            </a:r>
            <a:r>
              <a:rPr lang="en-US" i="1" dirty="0"/>
              <a:t>Stephen </a:t>
            </a:r>
            <a:r>
              <a:rPr lang="en-US" i="1" dirty="0" smtClean="0"/>
              <a:t>McLaughlin, Raymundo Ojeda, and Kelly Quinn</a:t>
            </a:r>
            <a:endParaRPr lang="en-US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215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9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FitHub?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1853248"/>
            <a:ext cx="3506787" cy="4395151"/>
          </a:xfrm>
        </p:spPr>
        <p:txBody>
          <a:bodyPr/>
          <a:lstStyle/>
          <a:p>
            <a:r>
              <a:rPr lang="en-US" dirty="0"/>
              <a:t>“One stop </a:t>
            </a:r>
            <a:r>
              <a:rPr lang="en-US" dirty="0" smtClean="0"/>
              <a:t>shop”</a:t>
            </a:r>
          </a:p>
          <a:p>
            <a:endParaRPr lang="en-US" dirty="0"/>
          </a:p>
          <a:p>
            <a:r>
              <a:rPr lang="en-US" dirty="0" smtClean="0"/>
              <a:t>Who is the ideal user of FitHub?</a:t>
            </a:r>
          </a:p>
          <a:p>
            <a:endParaRPr lang="en-US" dirty="0" smtClean="0"/>
          </a:p>
          <a:p>
            <a:r>
              <a:rPr lang="en-US" dirty="0" smtClean="0"/>
              <a:t>Resource management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853248"/>
            <a:ext cx="6856044" cy="363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68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8243889" cy="1400530"/>
          </a:xfrm>
        </p:spPr>
        <p:txBody>
          <a:bodyPr/>
          <a:lstStyle/>
          <a:p>
            <a:r>
              <a:rPr lang="en-US" dirty="0" smtClean="0"/>
              <a:t>Solving this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572500" y="2061136"/>
            <a:ext cx="3314700" cy="4195481"/>
          </a:xfrm>
        </p:spPr>
        <p:txBody>
          <a:bodyPr/>
          <a:lstStyle/>
          <a:p>
            <a:r>
              <a:rPr lang="en-US" dirty="0" smtClean="0"/>
              <a:t>Provides an integrated platform</a:t>
            </a:r>
          </a:p>
          <a:p>
            <a:pPr lvl="1"/>
            <a:r>
              <a:rPr lang="en-US" dirty="0" smtClean="0"/>
              <a:t>Exercise</a:t>
            </a:r>
          </a:p>
          <a:p>
            <a:pPr lvl="1"/>
            <a:r>
              <a:rPr lang="en-US" dirty="0" smtClean="0"/>
              <a:t>Nutrition</a:t>
            </a:r>
          </a:p>
          <a:p>
            <a:pPr lvl="1"/>
            <a:r>
              <a:rPr lang="en-US" dirty="0" smtClean="0"/>
              <a:t>Socialization</a:t>
            </a:r>
          </a:p>
          <a:p>
            <a:r>
              <a:rPr lang="en-US" dirty="0" smtClean="0"/>
              <a:t>“Quick look” homepage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061136"/>
            <a:ext cx="8254184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507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Build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853248"/>
            <a:ext cx="4014790" cy="4395151"/>
          </a:xfrm>
        </p:spPr>
        <p:txBody>
          <a:bodyPr/>
          <a:lstStyle/>
          <a:p>
            <a:r>
              <a:rPr lang="en-US" dirty="0" smtClean="0"/>
              <a:t>My god, the APIs!</a:t>
            </a:r>
          </a:p>
          <a:p>
            <a:pPr lvl="1"/>
            <a:r>
              <a:rPr lang="en-US" dirty="0" smtClean="0"/>
              <a:t>Nutritionix</a:t>
            </a:r>
          </a:p>
          <a:p>
            <a:pPr lvl="1"/>
            <a:r>
              <a:rPr lang="en-US" dirty="0" smtClean="0"/>
              <a:t>Youtube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eetup</a:t>
            </a:r>
          </a:p>
          <a:p>
            <a:endParaRPr lang="en-US" dirty="0" smtClean="0"/>
          </a:p>
          <a:p>
            <a:r>
              <a:rPr lang="en-US" dirty="0" smtClean="0"/>
              <a:t>Online Libraries</a:t>
            </a:r>
          </a:p>
          <a:p>
            <a:pPr lvl="1"/>
            <a:r>
              <a:rPr lang="en-US" dirty="0" smtClean="0"/>
              <a:t>jQuery</a:t>
            </a:r>
          </a:p>
          <a:p>
            <a:pPr lvl="1"/>
            <a:r>
              <a:rPr lang="en-US" dirty="0" smtClean="0"/>
              <a:t>Bootstrap 4.0 beta</a:t>
            </a:r>
          </a:p>
          <a:p>
            <a:pPr lvl="1"/>
            <a:r>
              <a:rPr lang="en-US" dirty="0" smtClean="0"/>
              <a:t>Moment.js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5675" y="266972"/>
            <a:ext cx="5191260" cy="29207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663" y="2638360"/>
            <a:ext cx="3107425" cy="19659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025" y="4050823"/>
            <a:ext cx="4461575" cy="181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17282"/>
          </a:xfrm>
        </p:spPr>
        <p:txBody>
          <a:bodyPr/>
          <a:lstStyle/>
          <a:p>
            <a:r>
              <a:rPr lang="en-US" dirty="0" smtClean="0"/>
              <a:t>App Demonstration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3947091"/>
            <a:ext cx="5679723" cy="266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1" y="1266875"/>
            <a:ext cx="5679722" cy="25558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1268437"/>
            <a:ext cx="5679723" cy="255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68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8600" y="452718"/>
            <a:ext cx="2590800" cy="868082"/>
          </a:xfrm>
        </p:spPr>
        <p:txBody>
          <a:bodyPr/>
          <a:lstStyle/>
          <a:p>
            <a:r>
              <a:rPr lang="en-US" dirty="0" smtClean="0"/>
              <a:t>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48600" y="1964018"/>
            <a:ext cx="3737953" cy="4195481"/>
          </a:xfrm>
        </p:spPr>
        <p:txBody>
          <a:bodyPr/>
          <a:lstStyle/>
          <a:p>
            <a:r>
              <a:rPr lang="en-US" dirty="0" smtClean="0"/>
              <a:t>Firebase!</a:t>
            </a:r>
          </a:p>
          <a:p>
            <a:r>
              <a:rPr lang="en-US" dirty="0" smtClean="0"/>
              <a:t>Master reset function</a:t>
            </a:r>
          </a:p>
          <a:p>
            <a:pPr lvl="1"/>
            <a:r>
              <a:rPr lang="en-US" dirty="0" smtClean="0"/>
              <a:t>based on moment.js new date</a:t>
            </a:r>
          </a:p>
          <a:p>
            <a:pPr lvl="1"/>
            <a:r>
              <a:rPr lang="en-US" dirty="0" smtClean="0"/>
              <a:t>Last login</a:t>
            </a:r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1" y="3300192"/>
            <a:ext cx="6973889" cy="34233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1" y="291644"/>
            <a:ext cx="6973889" cy="288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544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</TotalTime>
  <Words>82</Words>
  <Application>Microsoft Macintosh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Century Gothic</vt:lpstr>
      <vt:lpstr>Mangal</vt:lpstr>
      <vt:lpstr>Wingdings 3</vt:lpstr>
      <vt:lpstr>Arial</vt:lpstr>
      <vt:lpstr>Ion</vt:lpstr>
      <vt:lpstr>Rutgers Bootcamp  &lt;section&gt;</vt:lpstr>
      <vt:lpstr>Why use FitHub?</vt:lpstr>
      <vt:lpstr>Solving this…</vt:lpstr>
      <vt:lpstr>Steps to Build</vt:lpstr>
      <vt:lpstr>App Demonstration…</vt:lpstr>
      <vt:lpstr>Updates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Rutgers Bootcamp </dc:title>
  <dc:creator>Kelly Quinn</dc:creator>
  <cp:lastModifiedBy>Kelly Quinn</cp:lastModifiedBy>
  <cp:revision>12</cp:revision>
  <dcterms:created xsi:type="dcterms:W3CDTF">2017-10-13T17:56:51Z</dcterms:created>
  <dcterms:modified xsi:type="dcterms:W3CDTF">2017-10-13T18:42:20Z</dcterms:modified>
</cp:coreProperties>
</file>

<file path=docProps/thumbnail.jpeg>
</file>